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1" r:id="rId5"/>
    <p:sldId id="285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58" r:id="rId29"/>
    <p:sldId id="25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70" d="100"/>
          <a:sy n="170" d="100"/>
        </p:scale>
        <p:origin x="6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442B3-CF39-4C93-9715-7372D79ACB5C}" type="datetimeFigureOut">
              <a:rPr lang="zh-CN" altLang="en-US" smtClean="0"/>
              <a:t>2018/5/21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587C9-A243-4DEB-B9DC-58B9D10F954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4587C9-A243-4DEB-B9DC-58B9D10F95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08" y="0"/>
            <a:ext cx="6772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08" y="0"/>
            <a:ext cx="677298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A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305"/>
            <a:ext cx="9144000" cy="46293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PresentationFormat>全屏显示(4:3)</PresentationFormat>
  <Paragraphs>1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lenovo</cp:lastModifiedBy>
  <cp:revision>1</cp:revision>
  <dcterms:created xsi:type="dcterms:W3CDTF">2018-05-21T03:37:52Z</dcterms:created>
  <dcterms:modified xsi:type="dcterms:W3CDTF">2018-05-21T03:45:59Z</dcterms:modified>
</cp:coreProperties>
</file>